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70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29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96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9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40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67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8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03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20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38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33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6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8D8A-6F46-46A7-8CF9-D6AAAA41DA8F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64AA-5B42-4C6F-B038-00AF58C4F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47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220072" y="3886200"/>
            <a:ext cx="2552328" cy="1752600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画像に alt 属性が指定されていません。ファイル名: 自分-2-576x10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21122"/>
            <a:ext cx="1824137" cy="3107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四角形吹き出し 3"/>
          <p:cNvSpPr/>
          <p:nvPr/>
        </p:nvSpPr>
        <p:spPr>
          <a:xfrm>
            <a:off x="2339752" y="321122"/>
            <a:ext cx="6804248" cy="3034506"/>
          </a:xfrm>
          <a:prstGeom prst="wedgeRectCallout">
            <a:avLst>
              <a:gd name="adj1" fmla="val -56999"/>
              <a:gd name="adj2" fmla="val -2239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28519" y="764704"/>
            <a:ext cx="6426714" cy="1872208"/>
          </a:xfrm>
        </p:spPr>
        <p:txBody>
          <a:bodyPr>
            <a:noAutofit/>
          </a:bodyPr>
          <a:lstStyle/>
          <a:p>
            <a:pPr algn="l"/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専門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知識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と介護経験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を生かし、一人ひとり、それぞれ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家庭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合わせた介護リフォームを私たちがお手伝いします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お気軽に、ご連絡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ください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福祉と建築を、より身近なものに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真摯にお客様一人ひとりと向き合っていきます。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6094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  専門知識と介護経験を生かし、一人ひとり、それぞれの家庭に合わせた介護リフォームを私たちがお手伝いします！ お気軽に、ご連絡ください。 福祉と建築を、より身近なものに..真摯にお客様一人ひとりと向き合っていきます。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専門知識と経験を生かし、一人ひとり、それぞれの家庭に合わせた介護リフォームを私たちがお手伝いします！ お気軽にご連絡ください。</dc:title>
  <dc:creator>uekado</dc:creator>
  <cp:lastModifiedBy>uekado</cp:lastModifiedBy>
  <cp:revision>3</cp:revision>
  <dcterms:created xsi:type="dcterms:W3CDTF">2022-07-14T03:36:53Z</dcterms:created>
  <dcterms:modified xsi:type="dcterms:W3CDTF">2022-07-14T04:00:24Z</dcterms:modified>
</cp:coreProperties>
</file>